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65" autoAdjust="0"/>
    <p:restoredTop sz="94660"/>
  </p:normalViewPr>
  <p:slideViewPr>
    <p:cSldViewPr snapToGrid="0">
      <p:cViewPr>
        <p:scale>
          <a:sx n="51" d="100"/>
          <a:sy n="51" d="100"/>
        </p:scale>
        <p:origin x="1744" y="1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7/3/23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2" y="737410"/>
            <a:ext cx="2824279" cy="572925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1745340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A425-06F2-222D-777B-E3445E68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2" y="11328346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(web framework) - Wikipedia">
            <a:extLst>
              <a:ext uri="{FF2B5EF4-FFF2-40B4-BE49-F238E27FC236}">
                <a16:creationId xmlns:a16="http://schemas.microsoft.com/office/drawing/2014/main" id="{F3C61136-B148-F218-380B-FCB77962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42" y="-9936275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798605A-081C-F679-FCEA-E245B602175E}"/>
              </a:ext>
            </a:extLst>
          </p:cNvPr>
          <p:cNvSpPr txBox="1"/>
          <p:nvPr/>
        </p:nvSpPr>
        <p:spPr>
          <a:xfrm>
            <a:off x="1201222" y="14483069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F15B335-074D-781E-6E72-3D470E032B15}"/>
              </a:ext>
            </a:extLst>
          </p:cNvPr>
          <p:cNvSpPr txBox="1"/>
          <p:nvPr/>
        </p:nvSpPr>
        <p:spPr>
          <a:xfrm>
            <a:off x="7687088" y="-10859605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D420FC58-B1B4-4411-AD04-D721DAE1CA48}"/>
              </a:ext>
            </a:extLst>
          </p:cNvPr>
          <p:cNvSpPr txBox="1">
            <a:spLocks/>
          </p:cNvSpPr>
          <p:nvPr/>
        </p:nvSpPr>
        <p:spPr>
          <a:xfrm>
            <a:off x="1108476" y="-10859605"/>
            <a:ext cx="534573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Topic</a:t>
            </a:r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selection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AF6B250-F7D5-4F39-8BC4-7BE2CE072A0E}"/>
              </a:ext>
            </a:extLst>
          </p:cNvPr>
          <p:cNvSpPr txBox="1"/>
          <p:nvPr/>
        </p:nvSpPr>
        <p:spPr>
          <a:xfrm>
            <a:off x="-9750137" y="1276762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System of </a:t>
            </a:r>
            <a:r>
              <a:rPr lang="hu-HU" sz="2800" dirty="0" err="1"/>
              <a:t>points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Replace</a:t>
            </a:r>
            <a:r>
              <a:rPr lang="hu-HU" sz="2800" dirty="0"/>
              <a:t>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Transparency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Dynamism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Centralisation</a:t>
            </a:r>
            <a:endParaRPr lang="hu-HU" sz="2800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C186261-DF48-87A5-1CEB-956941318CC9}"/>
              </a:ext>
            </a:extLst>
          </p:cNvPr>
          <p:cNvSpPr txBox="1"/>
          <p:nvPr/>
        </p:nvSpPr>
        <p:spPr>
          <a:xfrm>
            <a:off x="4676212" y="4701044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Zsigmond Máriás</a:t>
            </a:r>
          </a:p>
          <a:p>
            <a:pPr algn="ctr"/>
            <a:r>
              <a:rPr lang="hu-HU" sz="1400" dirty="0"/>
              <a:t>Lead </a:t>
            </a:r>
            <a:r>
              <a:rPr lang="hu-HU" sz="1400" dirty="0" err="1"/>
              <a:t>teacher</a:t>
            </a:r>
            <a:endParaRPr lang="en-US" sz="14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7105650" y="4701044"/>
            <a:ext cx="333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Levente Nyírő</a:t>
            </a:r>
          </a:p>
          <a:p>
            <a:pPr algn="ctr"/>
            <a:r>
              <a:rPr lang="hu-HU" sz="1400" dirty="0"/>
              <a:t>Computer Science </a:t>
            </a:r>
            <a:r>
              <a:rPr lang="hu-HU" sz="1400" dirty="0" err="1"/>
              <a:t>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kültéri, Versenypálya, jármű, autó látható&#10;&#10;Automatikusan generált leírás">
            <a:extLst>
              <a:ext uri="{FF2B5EF4-FFF2-40B4-BE49-F238E27FC236}">
                <a16:creationId xmlns:a16="http://schemas.microsoft.com/office/drawing/2014/main" id="{E04D5E27-E43F-07D7-4F26-9F24F895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4" y="0"/>
            <a:ext cx="10290691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73" y="12745463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08" y="-8714114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05273" y="15947606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886354" y="-9602118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50100" y="361455"/>
            <a:ext cx="5324167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Topic</a:t>
            </a:r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selection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System of </a:t>
            </a:r>
            <a:r>
              <a:rPr lang="hu-HU" sz="2800" dirty="0" err="1"/>
              <a:t>points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Replace</a:t>
            </a:r>
            <a:r>
              <a:rPr lang="hu-HU" sz="2800" dirty="0"/>
              <a:t>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Transparency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Dynamism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Centralisation</a:t>
            </a:r>
            <a:endParaRPr lang="hu-HU" sz="2800" dirty="0"/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8789E7FE-FE4A-CB48-8A69-9174682CF2F6}"/>
              </a:ext>
            </a:extLst>
          </p:cNvPr>
          <p:cNvSpPr txBox="1">
            <a:spLocks/>
          </p:cNvSpPr>
          <p:nvPr/>
        </p:nvSpPr>
        <p:spPr>
          <a:xfrm>
            <a:off x="450100" y="-8714114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0DDAD4-9745-750F-46FA-8AAAD9F50CEA}"/>
              </a:ext>
            </a:extLst>
          </p:cNvPr>
          <p:cNvSpPr txBox="1"/>
          <p:nvPr/>
        </p:nvSpPr>
        <p:spPr>
          <a:xfrm>
            <a:off x="5108354" y="9736977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dirty="0"/>
              <a:t>Témavezető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474902-85C2-48EE-3495-E1BFC63C4245}"/>
              </a:ext>
            </a:extLst>
          </p:cNvPr>
          <p:cNvSpPr txBox="1"/>
          <p:nvPr/>
        </p:nvSpPr>
        <p:spPr>
          <a:xfrm>
            <a:off x="7537792" y="9736977"/>
            <a:ext cx="333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dirty="0"/>
              <a:t>Programtervező informatikus </a:t>
            </a:r>
            <a:r>
              <a:rPr lang="hu-HU" dirty="0" err="1"/>
              <a:t>BSc</a:t>
            </a:r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85650" y="-19202400"/>
            <a:ext cx="116636800" cy="41960799"/>
          </a:xfrm>
        </p:spPr>
        <p:txBody>
          <a:bodyPr>
            <a:noAutofit/>
          </a:bodyPr>
          <a:lstStyle/>
          <a:p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15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564833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92" y="1927625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8" y="1892301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29692" y="5129768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543454" y="1356872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6B2FC6-E2C0-869F-3F23-518F8135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67" y="413123"/>
            <a:ext cx="10695962" cy="5834161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C6FF32E7-A2FF-2BB1-F353-881D5FC4A941}"/>
              </a:ext>
            </a:extLst>
          </p:cNvPr>
          <p:cNvSpPr txBox="1">
            <a:spLocks/>
          </p:cNvSpPr>
          <p:nvPr/>
        </p:nvSpPr>
        <p:spPr>
          <a:xfrm>
            <a:off x="-1424340" y="-8771568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Datamodel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229692" y="229132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458C6B41-A2D9-A2F7-8AC2-F293C71753DE}"/>
              </a:ext>
            </a:extLst>
          </p:cNvPr>
          <p:cNvSpPr txBox="1">
            <a:spLocks/>
          </p:cNvSpPr>
          <p:nvPr/>
        </p:nvSpPr>
        <p:spPr>
          <a:xfrm>
            <a:off x="-11382574" y="537615"/>
            <a:ext cx="511512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Topic selection</a:t>
            </a: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64FCBF-1BBF-BFF4-62A6-E0EECC71BD12}"/>
              </a:ext>
            </a:extLst>
          </p:cNvPr>
          <p:cNvSpPr txBox="1"/>
          <p:nvPr/>
        </p:nvSpPr>
        <p:spPr>
          <a:xfrm>
            <a:off x="-10986784" y="2376681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System of </a:t>
            </a:r>
            <a:r>
              <a:rPr lang="hu-HU" sz="2800" dirty="0" err="1"/>
              <a:t>points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Replace</a:t>
            </a:r>
            <a:r>
              <a:rPr lang="hu-HU" sz="2800" dirty="0"/>
              <a:t> Excel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Transparency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Dynamism</a:t>
            </a:r>
            <a:endParaRPr lang="hu-HU" sz="28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 err="1"/>
              <a:t>Centralisation</a:t>
            </a:r>
            <a:endParaRPr lang="hu-HU" sz="2800" dirty="0"/>
          </a:p>
        </p:txBody>
      </p:sp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80" y="1998294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696" y="196297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16791880" y="5200437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21105642" y="1074966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19" y="925574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4661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Datamodel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C08026B5-6863-4ED6-0AA1-3187D2E4AC03}"/>
              </a:ext>
            </a:extLst>
          </p:cNvPr>
          <p:cNvSpPr txBox="1">
            <a:spLocks/>
          </p:cNvSpPr>
          <p:nvPr/>
        </p:nvSpPr>
        <p:spPr>
          <a:xfrm>
            <a:off x="-165654" y="-4462442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Responsivity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26" name="Cím 1">
            <a:extLst>
              <a:ext uri="{FF2B5EF4-FFF2-40B4-BE49-F238E27FC236}">
                <a16:creationId xmlns:a16="http://schemas.microsoft.com/office/drawing/2014/main" id="{45756113-ECBC-CAB2-A5A0-B07A2E2CC6F3}"/>
              </a:ext>
            </a:extLst>
          </p:cNvPr>
          <p:cNvSpPr txBox="1">
            <a:spLocks/>
          </p:cNvSpPr>
          <p:nvPr/>
        </p:nvSpPr>
        <p:spPr>
          <a:xfrm>
            <a:off x="15780478" y="5372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Technologies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Kép 26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7212E63A-3187-D9EE-C4F7-8F826654B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8551" y="-4747177"/>
            <a:ext cx="2824279" cy="5729253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CF9505C7-8CFF-A5E3-DCFB-57E7142FD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914444" y="1998294"/>
            <a:ext cx="8089838" cy="372030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1532" y="0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543379" y="44630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Responsivity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B02CE682-4747-BF6A-BDF1-47277435D310}"/>
              </a:ext>
            </a:extLst>
          </p:cNvPr>
          <p:cNvSpPr txBox="1">
            <a:spLocks/>
          </p:cNvSpPr>
          <p:nvPr/>
        </p:nvSpPr>
        <p:spPr>
          <a:xfrm>
            <a:off x="-8953300" y="751103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D01BE7D2-9175-EABA-5BFF-B28DD378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577" y="-2767172"/>
            <a:ext cx="598202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C7FB8040-105F-D5F5-C706-EDD52CB7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672" y="2950847"/>
            <a:ext cx="7858125" cy="390715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D000485-6E9B-6F05-1F86-BC5488354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41" y="2373276"/>
            <a:ext cx="8089838" cy="372030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88E2AAD9-58F0-0F41-9BD3-5E421A3A5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557727" y="3863542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0" y="4514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-18506621" y="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Responsivity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E904A15E-D121-D67A-E627-A5F066D7A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77" y="562732"/>
            <a:ext cx="5507890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Thank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you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for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attention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Kép 14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920C43A8-E160-E25A-9558-AD991414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0" y="11230895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30A102-B48C-8CAC-FEB3-C088D3BD2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5" y="2982158"/>
            <a:ext cx="7858125" cy="390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42C0EAD-9357-C559-72DB-2E898D119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3097739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B4FB03B9-7784-AF81-F11F-C03ADFEED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98259" y="10192332"/>
            <a:ext cx="18200598" cy="836998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22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754</TotalTime>
  <Words>80</Words>
  <Application>Microsoft Macintosh PowerPoint</Application>
  <PresentationFormat>Szélesvásznú</PresentationFormat>
  <Paragraphs>47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Office-téma</vt:lpstr>
      <vt:lpstr>Car Racing Tournament</vt:lpstr>
      <vt:lpstr>Car Racing Tournament</vt:lpstr>
      <vt:lpstr>PowerPoint-bemutató</vt:lpstr>
      <vt:lpstr>PowerPoint-bemutató</vt:lpstr>
      <vt:lpstr>Thank you for attention!</vt:lpstr>
      <vt:lpstr>Thank you for attention!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Nyírő Levente Gyula</cp:lastModifiedBy>
  <cp:revision>7</cp:revision>
  <dcterms:created xsi:type="dcterms:W3CDTF">2023-06-06T07:44:46Z</dcterms:created>
  <dcterms:modified xsi:type="dcterms:W3CDTF">2023-07-03T18:45:00Z</dcterms:modified>
</cp:coreProperties>
</file>